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9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3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9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3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5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F3EF6-8D74-0F42-96DC-1C09C0656D0F}" type="datetimeFigureOut">
              <a:rPr lang="en-US" smtClean="0"/>
              <a:t>25/04/17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55004-0AF5-1145-AECC-50CB7FC3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4-25 at 14.1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4" y="158738"/>
            <a:ext cx="4665173" cy="64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4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9" y="18878"/>
            <a:ext cx="5182551" cy="65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2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1" y="158738"/>
            <a:ext cx="6009153" cy="60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0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27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9" y="-1"/>
            <a:ext cx="4553243" cy="67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8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2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7" y="0"/>
            <a:ext cx="4098379" cy="67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6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3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8" y="1101559"/>
            <a:ext cx="6816277" cy="4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3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33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2" y="0"/>
            <a:ext cx="4269050" cy="663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5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33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9" y="-1"/>
            <a:ext cx="5110313" cy="64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6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1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18" y="299850"/>
            <a:ext cx="7581900" cy="537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64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37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8" y="199157"/>
            <a:ext cx="8542471" cy="39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0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3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1" y="306223"/>
            <a:ext cx="8797877" cy="34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4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1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5" y="339266"/>
            <a:ext cx="4604249" cy="62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0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3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" y="206276"/>
            <a:ext cx="8802020" cy="46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3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7" y="307935"/>
            <a:ext cx="8047937" cy="644496"/>
          </a:xfrm>
          <a:prstGeom prst="rect">
            <a:avLst/>
          </a:prstGeom>
        </p:spPr>
      </p:pic>
      <p:pic>
        <p:nvPicPr>
          <p:cNvPr id="3" name="Picture 2" descr="Screen Shot 2017-04-25 at 14.3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4" y="1091327"/>
            <a:ext cx="9014739" cy="24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5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3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" y="-1"/>
            <a:ext cx="8933975" cy="42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00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39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7" y="248350"/>
            <a:ext cx="8326925" cy="3474965"/>
          </a:xfrm>
          <a:prstGeom prst="rect">
            <a:avLst/>
          </a:prstGeom>
        </p:spPr>
      </p:pic>
      <p:pic>
        <p:nvPicPr>
          <p:cNvPr id="3" name="Picture 2" descr="Screen Shot 2017-04-25 at 14.39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7" y="3723314"/>
            <a:ext cx="8859866" cy="23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12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4-25 at 14.3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8" y="119742"/>
            <a:ext cx="8783378" cy="29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7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1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9" y="245881"/>
            <a:ext cx="4693034" cy="58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7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1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9" y="284027"/>
            <a:ext cx="6370967" cy="547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0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2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8" y="158738"/>
            <a:ext cx="4230154" cy="656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9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21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8" y="209354"/>
            <a:ext cx="4749125" cy="64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6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21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7" y="-1"/>
            <a:ext cx="5174816" cy="653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6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2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0" y="0"/>
            <a:ext cx="5664727" cy="603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25 at 14.2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478591" cy="58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2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Seyler</dc:creator>
  <cp:lastModifiedBy>Jeff Seyler</cp:lastModifiedBy>
  <cp:revision>4</cp:revision>
  <dcterms:created xsi:type="dcterms:W3CDTF">2017-04-25T12:14:42Z</dcterms:created>
  <dcterms:modified xsi:type="dcterms:W3CDTF">2017-04-25T12:44:05Z</dcterms:modified>
</cp:coreProperties>
</file>